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</p:sldIdLst>
  <p:sldSz cx="7772400" cy="100584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p6a4ao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yq1jfc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lgq7m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59lav8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73gb0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olouzfm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7siuef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rswqkv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2g0wpv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apns_2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kt7c4x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0ama0c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mzqoyf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pns882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xgmz_i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bsax0h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x1hf8x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u8dtyof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i8hefz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rjclgx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7oytmg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bxm8i_8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6eq52us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9ue81q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2r6x_m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oco3cd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j4afu0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uj8puc5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2lhi6q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ls6rru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hk19oz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y2wku1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nt8rrt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wiljqq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fhhag2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2x6lu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wxdpu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zj2b9x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ugoeg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7quw5g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5zqk6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rgh8xj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7d8rhj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z_0_jh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pm9czj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aapob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izekeh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2hau3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d80v0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ipgz3w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idy5o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ifwebo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5us8hs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6cysk1y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u3xbmd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b37d72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ddgqj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rx1qw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83lw81e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21gt9_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5qk8o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ij16fk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tx2ee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t7b3k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3ff65b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u5v5y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777si5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8_29ebl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wnhp_l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ods35d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5jqpsk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zso2i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v1ido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q78pl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i3_64e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uj0m6cx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rztw9ct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p9m9vh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jua7lw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w4_qe8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pi5fl1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2ubaq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bd6ee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uk7vpmm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8dez8z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pjfyf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u0wur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tm7b_d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gfzqm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61tfp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03t4s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rea6xl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77hjq5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3b5vd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pkne22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arilgl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tiecw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fn7wl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qfr2nh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76rn5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zmyaaq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kiq9u0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dfg8c_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6c5to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12y1d_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tcu4b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9s7v27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4_5bhs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ksf9f3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1264v7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2ib4mm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dqvi7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o2_q99t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7gyc2q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rs84xg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v8l3l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acyih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b99kn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b80v2o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hcv7rb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_14mg4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jam1p_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zzb7n0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hxk506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fw91wv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0tm2chx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dj9cpq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xmj7u1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heb60m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8rit_5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8pa6bc2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b_y3cw8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ewp2m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6_5w2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60zm_d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j1tl0j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_bx836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m7z7f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5z_kil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s0mpw8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y4i2z2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x1j06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9kszc5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fdsgg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bsy3bq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m1m01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dw8vy7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oj1dc1g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g1p0gy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n9bq66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6z60vn2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d7e9wy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67i_nmt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cpmkao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p5vl4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02faeb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sxr4m0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v7xv_m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gtmpmr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o2ohob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rrcvz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dm3ism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3olqwe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l5nlam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rwdqo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dvysdy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ym2yvk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5vhf3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rrz097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s3v2r9j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b_l2hwh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1gsn_i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65e8df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nrooo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ohrg2s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rwo2o_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efhun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ln2dhm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6dikf7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m67m1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haxlez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aiicqu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we9w8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b620jz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y4o_q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rolzxtw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9_4exx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x2e5g4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leb2mr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qri8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t3uff0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tjl1hz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p_l54h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ycw7fd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zyl3d_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6enecv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9byoe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mo0sa0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sbv99rf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dmh146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3nz3l_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7gs4g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rwh48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083xg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zm5o1t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_9bpbf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bgb7lq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ace32y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ol3mq0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uj6py0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kngcs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0jq987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ypkjk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blyav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22p5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omsjxi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3j93lq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_gntpx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6tgsfyf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hlbm6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ieya1v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4473ln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5992" cy="106939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